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30"/>
  </p:notesMasterIdLst>
  <p:sldIdLst>
    <p:sldId id="256" r:id="rId2"/>
    <p:sldId id="260" r:id="rId3"/>
    <p:sldId id="281" r:id="rId4"/>
    <p:sldId id="282" r:id="rId5"/>
    <p:sldId id="259" r:id="rId6"/>
    <p:sldId id="283" r:id="rId7"/>
    <p:sldId id="263" r:id="rId8"/>
    <p:sldId id="261" r:id="rId9"/>
    <p:sldId id="267" r:id="rId10"/>
    <p:sldId id="264" r:id="rId11"/>
    <p:sldId id="265" r:id="rId12"/>
    <p:sldId id="268" r:id="rId13"/>
    <p:sldId id="272" r:id="rId14"/>
    <p:sldId id="269" r:id="rId15"/>
    <p:sldId id="270" r:id="rId16"/>
    <p:sldId id="271" r:id="rId17"/>
    <p:sldId id="291" r:id="rId18"/>
    <p:sldId id="292" r:id="rId19"/>
    <p:sldId id="294" r:id="rId20"/>
    <p:sldId id="295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D3B"/>
    <a:srgbClr val="FF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9"/>
    <p:restoredTop sz="94694"/>
  </p:normalViewPr>
  <p:slideViewPr>
    <p:cSldViewPr snapToGrid="0" snapToObjects="1">
      <p:cViewPr varScale="1">
        <p:scale>
          <a:sx n="140" d="100"/>
          <a:sy n="140" d="100"/>
        </p:scale>
        <p:origin x="216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0C81F-A4C4-1E4C-8B1C-D2DDD382056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FA9EC-6148-9F40-AF4A-9E41F82C97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27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BF28C-D41C-7D46-939D-34AAC3484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7406E-1764-DD4F-A9D2-A56CE0755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2B159-FF7C-AA43-8473-DC112D2B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6C70A-BE74-D84B-B118-5496E916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999D8-C814-A542-B38E-44E88129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2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ACC9-F421-3C41-89ED-EE2D87B9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EEF3F-47E0-1847-B676-2A66269BC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6B3D9-84D8-E340-BA62-941CC8D1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C9917-C408-1F44-929A-796778D1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AA0B-87B8-294F-BE48-C3034CA0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8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5AA77-F37B-F64B-AD1C-DA2B61DA6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3CC54-558E-2147-9D7F-C2C188942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D5E3B-8ABC-DE42-8400-32BF44A4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0EC4B-6437-D945-B186-67C75C28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8588-395A-D34E-BE0D-2336C5CE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7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3B1D-5D07-EF4B-8500-82B58C25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7F0C5-8D83-9D4A-A7D5-D4C6D3325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329AE-7813-F844-AAFD-17223AEC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9BD3-D750-E746-8D72-92D76B59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CD3A0-A7B4-134C-B2B5-D6985071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9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22A6-F87C-4C4A-8BF1-D8439CEE4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EB087-52E2-CA47-B8DF-FA78EF450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1005-2A9C-164C-93C6-5B982748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6D26E-6859-524F-A9A7-E36DB3A3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1C72-E1AC-744A-8A8E-1D62F84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FC4F-3C6F-C64D-A612-265310C4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076D-44C6-0848-B7E0-3E979CDF4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494C3-5220-524C-BC87-43702C533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90AEF-EB95-9146-9C6F-E1804FBF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BD45A-B1E6-4D47-B9A7-CF21FDC4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A54E4-B134-C240-96C7-B95AB38F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1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DAF6-606B-4942-A41A-50DE7BA4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43E7-6FA1-7C45-B2D5-3A784E3A4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8E8EC-3683-E549-9775-4574C698F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06949-5AE9-1148-ACF4-97343F328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8A85D-7F1B-6643-A5A4-48B70209A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C964B-4217-3E4C-B79A-B51928BB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EE49C-9CFA-7245-A0E2-546FE9F2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E87C87-23F2-D541-BA08-1B72C1DC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9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B1E8-FF62-814F-85EF-C9CE3B10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154CA-0215-B84C-9CF3-3B795599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6E9A5-C14D-3B49-A68F-67268483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5D7B8-18D1-7D47-8C92-FC6D07F0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1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5887F-116B-9843-A068-2F401B97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8176D-45B7-4A40-9848-454A58A8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843B1-B33F-B648-A201-4EE34F6A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3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6561-72F2-C948-A6DF-A76E8CB1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4489A-64D4-7E41-8B29-D00345C4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1BDD7-B829-C441-988B-4193B759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3E3B5-B8B7-9A4A-A960-EAF09741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67A08-FB90-D04A-9757-7E1FD0DD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61927-019F-E942-A684-1B28C633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0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66CA-6F3A-3A43-BF18-75FD8DA2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01E1A-3E76-5842-B6FB-D583BA0AB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A3CC1-3C0B-384F-AC99-01D87332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6EBD3-9A53-2F4F-B6C4-05E169644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99991-0356-0C45-8DFA-42051DD8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8AB19-6040-7844-9281-130DF4B5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164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D2137B-87F4-F345-80DF-6BF0798E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F1B24-E2B9-364A-9B1E-2078C5E2A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31F-965A-CC45-93AB-BDEDE8603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9B482E8-6E0E-1B4F-B1FD-C69DB9E858D9}" type="datetimeFigureOut">
              <a:rPr lang="en-US" smtClean="0"/>
              <a:pPr/>
              <a:t>6/22/19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25DD0-8181-6046-8CEA-3E0F373C7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0BE06-A847-9649-89C2-73499C7EA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7C939-086F-2446-A41D-4DBA7593F1CD}"/>
              </a:ext>
            </a:extLst>
          </p:cNvPr>
          <p:cNvSpPr/>
          <p:nvPr userDrawn="1"/>
        </p:nvSpPr>
        <p:spPr>
          <a:xfrm>
            <a:off x="0" y="1"/>
            <a:ext cx="12192000" cy="365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3B2D-9359-7044-B34C-AD2BE43B9F9B}"/>
              </a:ext>
            </a:extLst>
          </p:cNvPr>
          <p:cNvSpPr txBox="1"/>
          <p:nvPr userDrawn="1"/>
        </p:nvSpPr>
        <p:spPr>
          <a:xfrm>
            <a:off x="10602418" y="44064"/>
            <a:ext cx="123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Avenir Medium" panose="02000503020000020003" pitchFamily="2" charset="0"/>
              </a:rPr>
              <a:t>www.tugraz.at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6868A-A747-1E44-8A6B-D76D634B6A79}"/>
              </a:ext>
            </a:extLst>
          </p:cNvPr>
          <p:cNvSpPr/>
          <p:nvPr userDrawn="1"/>
        </p:nvSpPr>
        <p:spPr>
          <a:xfrm>
            <a:off x="11833485" y="111358"/>
            <a:ext cx="142407" cy="142407"/>
          </a:xfrm>
          <a:prstGeom prst="rect">
            <a:avLst/>
          </a:prstGeom>
          <a:solidFill>
            <a:srgbClr val="FF3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3B29-8774-F142-8D2B-14C711617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venir Black" panose="02000503020000020003" pitchFamily="2" charset="0"/>
              </a:rPr>
              <a:t>Security Aspects of </a:t>
            </a:r>
            <a:br>
              <a:rPr lang="en-US" sz="3600" b="1" dirty="0">
                <a:latin typeface="Avenir Black" panose="02000503020000020003" pitchFamily="2" charset="0"/>
              </a:rPr>
            </a:br>
            <a:r>
              <a:rPr lang="en-US" sz="3600" b="1" dirty="0">
                <a:latin typeface="Avenir Black" panose="02000503020000020003" pitchFamily="2" charset="0"/>
              </a:rPr>
              <a:t>Container Orchestration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D7EA5-56E7-6245-B567-46280A01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944"/>
            <a:ext cx="9144000" cy="1389749"/>
          </a:xfrm>
        </p:spPr>
        <p:txBody>
          <a:bodyPr>
            <a:normAutofit/>
          </a:bodyPr>
          <a:lstStyle/>
          <a:p>
            <a:r>
              <a:rPr lang="en-US" sz="2000"/>
              <a:t>Patrick Deutschmann, 28 June 2019</a:t>
            </a:r>
          </a:p>
        </p:txBody>
      </p:sp>
    </p:spTree>
    <p:extLst>
      <p:ext uri="{BB962C8B-B14F-4D97-AF65-F5344CB8AC3E}">
        <p14:creationId xmlns:p14="http://schemas.microsoft.com/office/powerpoint/2010/main" val="110968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0875-D954-1C4F-BAD3-EBBA6C66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01" y="3613666"/>
            <a:ext cx="3258787" cy="1325563"/>
          </a:xfrm>
        </p:spPr>
        <p:txBody>
          <a:bodyPr/>
          <a:lstStyle/>
          <a:p>
            <a:pPr algn="ctr"/>
            <a:r>
              <a:rPr lang="en-US" dirty="0"/>
              <a:t>Complexity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0FCC3F-B1C6-E345-B9B6-49997E4B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4" y="199366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0875-D954-1C4F-BAD3-EBBA6C66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101" y="3613666"/>
            <a:ext cx="3258787" cy="1325563"/>
          </a:xfrm>
        </p:spPr>
        <p:txBody>
          <a:bodyPr/>
          <a:lstStyle/>
          <a:p>
            <a:pPr algn="ctr"/>
            <a:r>
              <a:rPr lang="en-US" dirty="0"/>
              <a:t>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C4F0D-01C9-1A43-9D75-3A4E5EDF8B12}"/>
              </a:ext>
            </a:extLst>
          </p:cNvPr>
          <p:cNvSpPr/>
          <p:nvPr/>
        </p:nvSpPr>
        <p:spPr>
          <a:xfrm>
            <a:off x="6984661" y="3891726"/>
            <a:ext cx="2810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Avenir Book" panose="02000503020000020003" pitchFamily="2" charset="0"/>
              </a:rPr>
              <a:t>Security?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C30AB-7D3A-B641-AD14-43F9DF167451}"/>
              </a:ext>
            </a:extLst>
          </p:cNvPr>
          <p:cNvSpPr/>
          <p:nvPr/>
        </p:nvSpPr>
        <p:spPr>
          <a:xfrm>
            <a:off x="5718653" y="3953281"/>
            <a:ext cx="686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endParaRPr lang="en-US" sz="40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0FCC3F-B1C6-E345-B9B6-49997E4B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94" y="1993666"/>
            <a:ext cx="1620000" cy="1620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BB76FA3-0960-F04C-9BD9-22606D71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908" y="1993666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DE9C9AE-19E2-AC4B-B376-071D84A6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5" y="2091266"/>
            <a:ext cx="2675467" cy="267546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CEEE89-DB96-7648-9B1B-21004C06DEBD}"/>
              </a:ext>
            </a:extLst>
          </p:cNvPr>
          <p:cNvSpPr txBox="1">
            <a:spLocks/>
          </p:cNvSpPr>
          <p:nvPr/>
        </p:nvSpPr>
        <p:spPr>
          <a:xfrm>
            <a:off x="2769315" y="4587656"/>
            <a:ext cx="6653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Where to start?</a:t>
            </a:r>
          </a:p>
        </p:txBody>
      </p:sp>
    </p:spTree>
    <p:extLst>
      <p:ext uri="{BB962C8B-B14F-4D97-AF65-F5344CB8AC3E}">
        <p14:creationId xmlns:p14="http://schemas.microsoft.com/office/powerpoint/2010/main" val="240140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212"/>
          <a:stretch/>
        </p:blipFill>
        <p:spPr>
          <a:xfrm>
            <a:off x="1665102" y="5108548"/>
            <a:ext cx="8861796" cy="1035077"/>
          </a:xfrm>
        </p:spPr>
      </p:pic>
    </p:spTree>
    <p:extLst>
      <p:ext uri="{BB962C8B-B14F-4D97-AF65-F5344CB8AC3E}">
        <p14:creationId xmlns:p14="http://schemas.microsoft.com/office/powerpoint/2010/main" val="16690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467"/>
          <a:stretch/>
        </p:blipFill>
        <p:spPr>
          <a:xfrm>
            <a:off x="1665102" y="3944766"/>
            <a:ext cx="8861796" cy="2198859"/>
          </a:xfrm>
        </p:spPr>
      </p:pic>
    </p:spTree>
    <p:extLst>
      <p:ext uri="{BB962C8B-B14F-4D97-AF65-F5344CB8AC3E}">
        <p14:creationId xmlns:p14="http://schemas.microsoft.com/office/powerpoint/2010/main" val="226740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632"/>
          <a:stretch/>
        </p:blipFill>
        <p:spPr>
          <a:xfrm>
            <a:off x="1665102" y="2864112"/>
            <a:ext cx="8861796" cy="3279514"/>
          </a:xfrm>
        </p:spPr>
      </p:pic>
    </p:spTree>
    <p:extLst>
      <p:ext uri="{BB962C8B-B14F-4D97-AF65-F5344CB8AC3E}">
        <p14:creationId xmlns:p14="http://schemas.microsoft.com/office/powerpoint/2010/main" val="193674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B6A9-C276-9C4B-8DCF-B5927E713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A514-1DA4-B845-B860-B78D72226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102" y="1792288"/>
            <a:ext cx="8861796" cy="4351338"/>
          </a:xfrm>
        </p:spPr>
      </p:pic>
    </p:spTree>
    <p:extLst>
      <p:ext uri="{BB962C8B-B14F-4D97-AF65-F5344CB8AC3E}">
        <p14:creationId xmlns:p14="http://schemas.microsoft.com/office/powerpoint/2010/main" val="70126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8531D-946E-794D-ACAB-A90B1F4E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an example!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F386B-7F08-B641-99FA-3C7D39B74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8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1E723D-42A1-164E-8209-886BA8AB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220" y="1045449"/>
            <a:ext cx="8867560" cy="5266114"/>
          </a:xfrm>
        </p:spPr>
      </p:pic>
    </p:spTree>
    <p:extLst>
      <p:ext uri="{BB962C8B-B14F-4D97-AF65-F5344CB8AC3E}">
        <p14:creationId xmlns:p14="http://schemas.microsoft.com/office/powerpoint/2010/main" val="121299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548" y="958789"/>
            <a:ext cx="9526904" cy="5673440"/>
          </a:xfrm>
        </p:spPr>
      </p:pic>
    </p:spTree>
    <p:extLst>
      <p:ext uri="{BB962C8B-B14F-4D97-AF65-F5344CB8AC3E}">
        <p14:creationId xmlns:p14="http://schemas.microsoft.com/office/powerpoint/2010/main" val="195734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BEEBB-4505-DA40-8815-521C821F2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77" y="2165768"/>
            <a:ext cx="3280932" cy="280246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6793D-63E7-034C-825E-E5E515B6774F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docker.com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361339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32548" y="958789"/>
            <a:ext cx="9526904" cy="5673439"/>
          </a:xfrm>
        </p:spPr>
      </p:pic>
    </p:spTree>
    <p:extLst>
      <p:ext uri="{BB962C8B-B14F-4D97-AF65-F5344CB8AC3E}">
        <p14:creationId xmlns:p14="http://schemas.microsoft.com/office/powerpoint/2010/main" val="301724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057116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057116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5264" y="3840480"/>
            <a:ext cx="619832" cy="6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6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2889220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544" y="2809168"/>
            <a:ext cx="619832" cy="61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DCD415-6A9B-0043-8609-D38B704AF968}"/>
              </a:ext>
            </a:extLst>
          </p:cNvPr>
          <p:cNvSpPr txBox="1"/>
          <p:nvPr/>
        </p:nvSpPr>
        <p:spPr>
          <a:xfrm>
            <a:off x="8599496" y="2624502"/>
            <a:ext cx="105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RBAC</a:t>
            </a:r>
          </a:p>
        </p:txBody>
      </p:sp>
    </p:spTree>
    <p:extLst>
      <p:ext uri="{BB962C8B-B14F-4D97-AF65-F5344CB8AC3E}">
        <p14:creationId xmlns:p14="http://schemas.microsoft.com/office/powerpoint/2010/main" val="311848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372132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544" y="2809168"/>
            <a:ext cx="619832" cy="619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DCD415-6A9B-0043-8609-D38B704AF968}"/>
              </a:ext>
            </a:extLst>
          </p:cNvPr>
          <p:cNvSpPr txBox="1"/>
          <p:nvPr/>
        </p:nvSpPr>
        <p:spPr>
          <a:xfrm>
            <a:off x="8599496" y="2624502"/>
            <a:ext cx="105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CA?</a:t>
            </a:r>
          </a:p>
        </p:txBody>
      </p:sp>
    </p:spTree>
    <p:extLst>
      <p:ext uri="{BB962C8B-B14F-4D97-AF65-F5344CB8AC3E}">
        <p14:creationId xmlns:p14="http://schemas.microsoft.com/office/powerpoint/2010/main" val="290379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9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top">
            <a:extLst>
              <a:ext uri="{FF2B5EF4-FFF2-40B4-BE49-F238E27FC236}">
                <a16:creationId xmlns:a16="http://schemas.microsoft.com/office/drawing/2014/main" id="{AE347A16-08EE-4049-827E-3D8C5CB4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1288" y="3851300"/>
            <a:ext cx="619832" cy="6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2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16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CBE68-71E3-F149-AA52-0ABEFC460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77056" y="1477407"/>
            <a:ext cx="7885491" cy="469594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1699521-19FF-C846-A1F2-4E7BF180C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24"/>
          <a:stretch/>
        </p:blipFill>
        <p:spPr>
          <a:xfrm>
            <a:off x="429453" y="2035192"/>
            <a:ext cx="2750773" cy="32408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38C866-C3A6-694E-8343-AB55F943F56F}"/>
              </a:ext>
            </a:extLst>
          </p:cNvPr>
          <p:cNvSpPr/>
          <p:nvPr/>
        </p:nvSpPr>
        <p:spPr>
          <a:xfrm>
            <a:off x="442383" y="4544284"/>
            <a:ext cx="2724912" cy="691308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0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3B29-8774-F142-8D2B-14C711617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venir Black" panose="02000503020000020003" pitchFamily="2" charset="0"/>
              </a:rPr>
              <a:t>Security Aspects of </a:t>
            </a:r>
            <a:br>
              <a:rPr lang="en-US" sz="3600" b="1" dirty="0">
                <a:latin typeface="Avenir Black" panose="02000503020000020003" pitchFamily="2" charset="0"/>
              </a:rPr>
            </a:br>
            <a:r>
              <a:rPr lang="en-US" sz="3600" b="1" dirty="0">
                <a:latin typeface="Avenir Black" panose="02000503020000020003" pitchFamily="2" charset="0"/>
              </a:rPr>
              <a:t>Container Orchestration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D7EA5-56E7-6245-B567-46280A01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944"/>
            <a:ext cx="9144000" cy="1389749"/>
          </a:xfrm>
        </p:spPr>
        <p:txBody>
          <a:bodyPr>
            <a:normAutofit/>
          </a:bodyPr>
          <a:lstStyle/>
          <a:p>
            <a:r>
              <a:rPr lang="en-US" sz="2000"/>
              <a:t>Patrick Deutschmann, 28 June 2019</a:t>
            </a:r>
          </a:p>
        </p:txBody>
      </p:sp>
    </p:spTree>
    <p:extLst>
      <p:ext uri="{BB962C8B-B14F-4D97-AF65-F5344CB8AC3E}">
        <p14:creationId xmlns:p14="http://schemas.microsoft.com/office/powerpoint/2010/main" val="409228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BEEBB-4505-DA40-8815-521C821F2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77" y="2165768"/>
            <a:ext cx="3280932" cy="280246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EF9B6E-0251-BC45-B7A1-419925C6A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1001226" y="4042982"/>
            <a:ext cx="1459262" cy="793064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31D11-160E-884C-A571-7D1E9CE1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01"/>
          <a:stretch/>
        </p:blipFill>
        <p:spPr>
          <a:xfrm>
            <a:off x="7552185" y="1115209"/>
            <a:ext cx="966178" cy="51083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483656B-A601-A342-9595-4FD3355D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79"/>
          <a:stretch/>
        </p:blipFill>
        <p:spPr>
          <a:xfrm>
            <a:off x="1499564" y="1663379"/>
            <a:ext cx="2095788" cy="11424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E9D229D4-BE80-F64E-A23A-426AD423F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39"/>
          <a:stretch/>
        </p:blipFill>
        <p:spPr>
          <a:xfrm>
            <a:off x="2940352" y="5042185"/>
            <a:ext cx="1152857" cy="596359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A128ED8-024F-164D-B5EE-0AC7C55F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9251672" y="2124735"/>
            <a:ext cx="1459262" cy="793065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97BA07C-ACD9-4F48-831D-86C1BB17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67"/>
          <a:stretch/>
        </p:blipFill>
        <p:spPr>
          <a:xfrm>
            <a:off x="8518363" y="3812485"/>
            <a:ext cx="1803187" cy="993953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AB926937-653D-7C45-BB1D-EA330E668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3952220" y="756451"/>
            <a:ext cx="1152857" cy="626542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A1FD8C8-702D-F94A-9B21-C9531122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5597459" y="5691805"/>
            <a:ext cx="986167" cy="507676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D25153C5-06B3-9044-9B28-8E452440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9920847" y="5688398"/>
            <a:ext cx="986167" cy="5076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6793D-63E7-034C-825E-E5E515B6774F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docker.com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329584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BEEBB-4505-DA40-8815-521C821F2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0077" y="2165768"/>
            <a:ext cx="3280932" cy="2802463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EF9B6E-0251-BC45-B7A1-419925C6A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1001226" y="4042982"/>
            <a:ext cx="1459262" cy="793064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EE31D11-160E-884C-A571-7D1E9CE1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01"/>
          <a:stretch/>
        </p:blipFill>
        <p:spPr>
          <a:xfrm>
            <a:off x="7552185" y="1115209"/>
            <a:ext cx="966178" cy="51083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483656B-A601-A342-9595-4FD3355D1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79"/>
          <a:stretch/>
        </p:blipFill>
        <p:spPr>
          <a:xfrm>
            <a:off x="1499564" y="1663379"/>
            <a:ext cx="2095788" cy="114249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E9D229D4-BE80-F64E-A23A-426AD423F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39"/>
          <a:stretch/>
        </p:blipFill>
        <p:spPr>
          <a:xfrm>
            <a:off x="2940352" y="5042185"/>
            <a:ext cx="1152857" cy="596359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A128ED8-024F-164D-B5EE-0AC7C55F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9251672" y="2124735"/>
            <a:ext cx="1459262" cy="793065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97BA07C-ACD9-4F48-831D-86C1BB17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67"/>
          <a:stretch/>
        </p:blipFill>
        <p:spPr>
          <a:xfrm>
            <a:off x="8518363" y="3812485"/>
            <a:ext cx="1803187" cy="993953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AB926937-653D-7C45-BB1D-EA330E668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374"/>
          <a:stretch/>
        </p:blipFill>
        <p:spPr>
          <a:xfrm>
            <a:off x="3952220" y="756451"/>
            <a:ext cx="1152857" cy="626542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EA1FD8C8-702D-F94A-9B21-C9531122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5597459" y="5691805"/>
            <a:ext cx="986167" cy="507676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D25153C5-06B3-9044-9B28-8E452440E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31"/>
          <a:stretch/>
        </p:blipFill>
        <p:spPr>
          <a:xfrm>
            <a:off x="9920847" y="5688398"/>
            <a:ext cx="986167" cy="507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ED529D-51E7-354F-83A5-5AE5AEAD666A}"/>
              </a:ext>
            </a:extLst>
          </p:cNvPr>
          <p:cNvSpPr txBox="1"/>
          <p:nvPr/>
        </p:nvSpPr>
        <p:spPr>
          <a:xfrm>
            <a:off x="5011616" y="1463115"/>
            <a:ext cx="129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2D3B"/>
                </a:solidFill>
                <a:latin typeface="Avenir Book" panose="02000503020000020003" pitchFamily="2" charset="0"/>
              </a:rPr>
              <a:t>Scaling?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6EA87-1C03-D44D-9B63-F1989D31B8A3}"/>
              </a:ext>
            </a:extLst>
          </p:cNvPr>
          <p:cNvSpPr txBox="1"/>
          <p:nvPr/>
        </p:nvSpPr>
        <p:spPr>
          <a:xfrm>
            <a:off x="7731009" y="5224545"/>
            <a:ext cx="176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2D3B"/>
                </a:solidFill>
                <a:latin typeface="Avenir Book" panose="02000503020000020003" pitchFamily="2" charset="0"/>
              </a:rPr>
              <a:t>Deployment?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4D319-A42B-A54B-B1B9-FDB5E5DC7A4C}"/>
              </a:ext>
            </a:extLst>
          </p:cNvPr>
          <p:cNvSpPr txBox="1"/>
          <p:nvPr/>
        </p:nvSpPr>
        <p:spPr>
          <a:xfrm>
            <a:off x="3633940" y="5503732"/>
            <a:ext cx="176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2D3B"/>
                </a:solidFill>
                <a:latin typeface="Avenir Book" panose="02000503020000020003" pitchFamily="2" charset="0"/>
              </a:rPr>
              <a:t>Health?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400FF-8AB0-CD43-819D-F292325F9FB0}"/>
              </a:ext>
            </a:extLst>
          </p:cNvPr>
          <p:cNvSpPr txBox="1"/>
          <p:nvPr/>
        </p:nvSpPr>
        <p:spPr>
          <a:xfrm>
            <a:off x="8882835" y="1256714"/>
            <a:ext cx="176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2D3B"/>
                </a:solidFill>
                <a:latin typeface="Avenir Book" panose="02000503020000020003" pitchFamily="2" charset="0"/>
              </a:rPr>
              <a:t>Distributed?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9D2AD-2A2B-2947-A592-E0A6DE469726}"/>
              </a:ext>
            </a:extLst>
          </p:cNvPr>
          <p:cNvSpPr txBox="1"/>
          <p:nvPr/>
        </p:nvSpPr>
        <p:spPr>
          <a:xfrm>
            <a:off x="1730857" y="3464057"/>
            <a:ext cx="209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12D3B"/>
                </a:solidFill>
                <a:latin typeface="Avenir Book" panose="02000503020000020003" pitchFamily="2" charset="0"/>
              </a:rPr>
              <a:t>Communication?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E6793D-63E7-034C-825E-E5E515B6774F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docker.com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385703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254C1A-9FCF-D246-B49A-EDEEA374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98" y="1896471"/>
            <a:ext cx="3536604" cy="3065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2B5152-7765-7640-9482-D99C3ECCC2D3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kubernetes.io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2422537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65B076-6186-DB46-937E-A52AE4E0A1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59406"/>
          <a:stretch/>
        </p:blipFill>
        <p:spPr>
          <a:xfrm>
            <a:off x="624229" y="630645"/>
            <a:ext cx="3278901" cy="597746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437F9-8B16-324D-8E39-4D23C99730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92145" y="647579"/>
            <a:ext cx="8014285" cy="5977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9232-DEBC-A048-BDD3-F443DE899176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kubernetes.io, accessed 20 June 2019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82F4E-6319-9D46-81BB-3E363EB11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98" y="1896471"/>
            <a:ext cx="3536604" cy="30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9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2B5152-7765-7640-9482-D99C3ECCC2D3}"/>
              </a:ext>
            </a:extLst>
          </p:cNvPr>
          <p:cNvSpPr txBox="1"/>
          <p:nvPr/>
        </p:nvSpPr>
        <p:spPr>
          <a:xfrm>
            <a:off x="281354" y="6348047"/>
            <a:ext cx="4730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kubernetes.io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, accessed 20 June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038DC-C4C4-E044-96DD-5CA6D5E73EC9}"/>
              </a:ext>
            </a:extLst>
          </p:cNvPr>
          <p:cNvSpPr txBox="1"/>
          <p:nvPr/>
        </p:nvSpPr>
        <p:spPr>
          <a:xfrm>
            <a:off x="1839475" y="1711805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Service 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A9C32-2CD2-ED45-B573-8F363CCC8E3F}"/>
              </a:ext>
            </a:extLst>
          </p:cNvPr>
          <p:cNvSpPr txBox="1"/>
          <p:nvPr/>
        </p:nvSpPr>
        <p:spPr>
          <a:xfrm>
            <a:off x="8293886" y="2081137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Load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E8454-33E2-4E48-9164-402EC98852C8}"/>
              </a:ext>
            </a:extLst>
          </p:cNvPr>
          <p:cNvSpPr txBox="1"/>
          <p:nvPr/>
        </p:nvSpPr>
        <p:spPr>
          <a:xfrm>
            <a:off x="1145275" y="3367998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Storage Orchestration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FE71D-F5E1-D648-913D-42EFEE6AB5BC}"/>
              </a:ext>
            </a:extLst>
          </p:cNvPr>
          <p:cNvSpPr txBox="1"/>
          <p:nvPr/>
        </p:nvSpPr>
        <p:spPr>
          <a:xfrm>
            <a:off x="8558502" y="3428999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Healing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0CBFF-1D05-994D-80C3-25D44496C385}"/>
              </a:ext>
            </a:extLst>
          </p:cNvPr>
          <p:cNvSpPr txBox="1"/>
          <p:nvPr/>
        </p:nvSpPr>
        <p:spPr>
          <a:xfrm>
            <a:off x="1541716" y="4961528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Scaling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B8524-C307-764C-B3D6-DD49E0995729}"/>
              </a:ext>
            </a:extLst>
          </p:cNvPr>
          <p:cNvSpPr txBox="1"/>
          <p:nvPr/>
        </p:nvSpPr>
        <p:spPr>
          <a:xfrm>
            <a:off x="8293887" y="4961528"/>
            <a:ext cx="248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Auto Rollout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03EED-B1DC-9444-83AD-1A2587AE6D52}"/>
              </a:ext>
            </a:extLst>
          </p:cNvPr>
          <p:cNvSpPr txBox="1"/>
          <p:nvPr/>
        </p:nvSpPr>
        <p:spPr>
          <a:xfrm>
            <a:off x="4416346" y="879556"/>
            <a:ext cx="335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Configuration Management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B4C8CC-1FB9-694E-8E68-2B6E7ECE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698" y="1896471"/>
            <a:ext cx="3536604" cy="30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3BB368-495F-E04E-94B5-269FA7208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07" y="834928"/>
            <a:ext cx="6534186" cy="51881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8C272-6775-624D-8523-D05BDD8E1823}"/>
              </a:ext>
            </a:extLst>
          </p:cNvPr>
          <p:cNvSpPr txBox="1"/>
          <p:nvPr/>
        </p:nvSpPr>
        <p:spPr>
          <a:xfrm>
            <a:off x="281353" y="6348047"/>
            <a:ext cx="788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blog.risingstack.com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/what-is-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kubernetes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-how-to-get-started/, accessed 20 June 2019</a:t>
            </a:r>
          </a:p>
        </p:txBody>
      </p:sp>
    </p:spTree>
    <p:extLst>
      <p:ext uri="{BB962C8B-B14F-4D97-AF65-F5344CB8AC3E}">
        <p14:creationId xmlns:p14="http://schemas.microsoft.com/office/powerpoint/2010/main" val="188678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08C272-6775-624D-8523-D05BDD8E1823}"/>
              </a:ext>
            </a:extLst>
          </p:cNvPr>
          <p:cNvSpPr txBox="1"/>
          <p:nvPr/>
        </p:nvSpPr>
        <p:spPr>
          <a:xfrm>
            <a:off x="281353" y="6348047"/>
            <a:ext cx="9523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mapr.com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/blog/kubernetes-kafka-event-sourcing-architecture-patterns-and-use-case-examples/, accessed 20 June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F556F-0524-3448-AC59-71311127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3" y="524934"/>
            <a:ext cx="9635234" cy="5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</TotalTime>
  <Words>167</Words>
  <Application>Microsoft Macintosh PowerPoint</Application>
  <PresentationFormat>Widescreen</PresentationFormat>
  <Paragraphs>37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Black</vt:lpstr>
      <vt:lpstr>Avenir Book</vt:lpstr>
      <vt:lpstr>Avenir Medium</vt:lpstr>
      <vt:lpstr>Avenir Roman</vt:lpstr>
      <vt:lpstr>Calibri</vt:lpstr>
      <vt:lpstr>Office Theme</vt:lpstr>
      <vt:lpstr>Security Aspects of  Container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</vt:lpstr>
      <vt:lpstr>Complexity</vt:lpstr>
      <vt:lpstr>Kubernetes Security</vt:lpstr>
      <vt:lpstr>Kubernetes Security</vt:lpstr>
      <vt:lpstr>Kubernetes Security</vt:lpstr>
      <vt:lpstr>Kubernetes Security</vt:lpstr>
      <vt:lpstr>Kubernetes Security</vt:lpstr>
      <vt:lpstr>Time for an example!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Aspects of  Container Orchestration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Aspects of  Container Orchestration</dc:title>
  <dc:creator>Patrick Duetschmann</dc:creator>
  <cp:lastModifiedBy>Patrick Duetschmann</cp:lastModifiedBy>
  <cp:revision>27</cp:revision>
  <dcterms:created xsi:type="dcterms:W3CDTF">2019-06-20T15:06:43Z</dcterms:created>
  <dcterms:modified xsi:type="dcterms:W3CDTF">2019-06-22T14:01:12Z</dcterms:modified>
</cp:coreProperties>
</file>